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5BE39-AE20-2D40-BFD6-DA5F3749F251}" type="doc">
      <dgm:prSet loTypeId="urn:microsoft.com/office/officeart/2005/8/layout/cycle3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9AC42E-B6D1-6C4A-93C0-124852DE3B31}">
      <dgm:prSet phldrT="[Text]" custT="1"/>
      <dgm:spPr/>
      <dgm:t>
        <a:bodyPr/>
        <a:lstStyle/>
        <a:p>
          <a:r>
            <a:rPr lang="en-US" sz="2400" b="1" dirty="0" smtClean="0"/>
            <a:t>Problem or Issue Identification</a:t>
          </a:r>
          <a:endParaRPr lang="en-US" sz="2400" b="1" dirty="0"/>
        </a:p>
      </dgm:t>
    </dgm:pt>
    <dgm:pt modelId="{DC53F7DC-4481-0F4A-97E6-7392E95CDA84}" type="parTrans" cxnId="{A9A8C447-B624-0148-BBA7-6EA9ECC459CB}">
      <dgm:prSet/>
      <dgm:spPr/>
      <dgm:t>
        <a:bodyPr/>
        <a:lstStyle/>
        <a:p>
          <a:endParaRPr lang="en-US"/>
        </a:p>
      </dgm:t>
    </dgm:pt>
    <dgm:pt modelId="{F9851955-F075-CE44-9DFB-8C6F6E28BC5D}" type="sibTrans" cxnId="{A9A8C447-B624-0148-BBA7-6EA9ECC459CB}">
      <dgm:prSet/>
      <dgm:spPr/>
      <dgm:t>
        <a:bodyPr/>
        <a:lstStyle/>
        <a:p>
          <a:endParaRPr lang="en-US"/>
        </a:p>
      </dgm:t>
    </dgm:pt>
    <dgm:pt modelId="{3ABDE9A4-AA62-4C49-A875-643D0F653D7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Organizational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Goal </a:t>
          </a:r>
          <a:r>
            <a:rPr lang="en-US" sz="2400" b="1" dirty="0" smtClean="0"/>
            <a:t>Setting</a:t>
          </a:r>
          <a:endParaRPr lang="en-US" sz="2400" b="1" dirty="0"/>
        </a:p>
      </dgm:t>
    </dgm:pt>
    <dgm:pt modelId="{468C7C75-8A53-5D41-A0E9-CB308CBBBF1D}" type="parTrans" cxnId="{3466D3F1-A3A1-A44A-8FD6-D26D3BA5DE07}">
      <dgm:prSet/>
      <dgm:spPr/>
      <dgm:t>
        <a:bodyPr/>
        <a:lstStyle/>
        <a:p>
          <a:endParaRPr lang="en-US"/>
        </a:p>
      </dgm:t>
    </dgm:pt>
    <dgm:pt modelId="{D711711F-FB0C-FD44-9333-537C3AB1250E}" type="sibTrans" cxnId="{3466D3F1-A3A1-A44A-8FD6-D26D3BA5DE07}">
      <dgm:prSet/>
      <dgm:spPr/>
      <dgm:t>
        <a:bodyPr/>
        <a:lstStyle/>
        <a:p>
          <a:endParaRPr lang="en-US"/>
        </a:p>
      </dgm:t>
    </dgm:pt>
    <dgm:pt modelId="{943854DF-85B0-204F-856E-C465AF4D124B}">
      <dgm:prSet phldrT="[Text]" custT="1"/>
      <dgm:spPr/>
      <dgm:t>
        <a:bodyPr/>
        <a:lstStyle/>
        <a:p>
          <a:r>
            <a:rPr lang="en-US" sz="2400" b="1" dirty="0" smtClean="0"/>
            <a:t>Program or Project Design</a:t>
          </a:r>
          <a:endParaRPr lang="en-US" sz="2400" b="1" dirty="0"/>
        </a:p>
      </dgm:t>
    </dgm:pt>
    <dgm:pt modelId="{94E5FBA5-D0D0-2D4A-B597-1C3A940C3475}" type="parTrans" cxnId="{01F2DA60-00C2-1D48-A8F6-177E6048ED20}">
      <dgm:prSet/>
      <dgm:spPr/>
      <dgm:t>
        <a:bodyPr/>
        <a:lstStyle/>
        <a:p>
          <a:endParaRPr lang="en-US"/>
        </a:p>
      </dgm:t>
    </dgm:pt>
    <dgm:pt modelId="{31B608A5-4CA8-7842-8131-342B0E7816E7}" type="sibTrans" cxnId="{01F2DA60-00C2-1D48-A8F6-177E6048ED20}">
      <dgm:prSet/>
      <dgm:spPr/>
      <dgm:t>
        <a:bodyPr/>
        <a:lstStyle/>
        <a:p>
          <a:endParaRPr lang="en-US"/>
        </a:p>
      </dgm:t>
    </dgm:pt>
    <dgm:pt modelId="{7A29B00A-B0CC-D548-9E1A-4040E7447DAC}">
      <dgm:prSet phldrT="[Text]" custT="1"/>
      <dgm:spPr/>
      <dgm:t>
        <a:bodyPr/>
        <a:lstStyle/>
        <a:p>
          <a:r>
            <a:rPr lang="en-US" sz="2400" b="1" dirty="0" smtClean="0"/>
            <a:t>Program or Project Implementation</a:t>
          </a:r>
        </a:p>
      </dgm:t>
    </dgm:pt>
    <dgm:pt modelId="{A686C07A-3DE6-E94C-87FA-AC6A7AFCC962}" type="parTrans" cxnId="{25A9C7A0-F55C-0741-AC29-2B867899FFB5}">
      <dgm:prSet/>
      <dgm:spPr/>
      <dgm:t>
        <a:bodyPr/>
        <a:lstStyle/>
        <a:p>
          <a:endParaRPr lang="en-US"/>
        </a:p>
      </dgm:t>
    </dgm:pt>
    <dgm:pt modelId="{271B2525-5C12-374B-A585-1715EE8B52B0}" type="sibTrans" cxnId="{25A9C7A0-F55C-0741-AC29-2B867899FFB5}">
      <dgm:prSet/>
      <dgm:spPr/>
      <dgm:t>
        <a:bodyPr/>
        <a:lstStyle/>
        <a:p>
          <a:endParaRPr lang="en-US"/>
        </a:p>
      </dgm:t>
    </dgm:pt>
    <dgm:pt modelId="{E7276C06-5DEC-134F-BB20-F708151E26C4}">
      <dgm:prSet phldrT="[Text]" custT="1"/>
      <dgm:spPr/>
      <dgm:t>
        <a:bodyPr/>
        <a:lstStyle/>
        <a:p>
          <a:r>
            <a:rPr lang="en-US" sz="2400" b="1" dirty="0" smtClean="0"/>
            <a:t>Program or Project Evaluation</a:t>
          </a:r>
          <a:endParaRPr lang="en-US" sz="2400" b="1" dirty="0"/>
        </a:p>
      </dgm:t>
    </dgm:pt>
    <dgm:pt modelId="{B1A22D3E-71F3-A341-8EBC-460D750B5FE3}" type="parTrans" cxnId="{0CCF708B-9804-3D4F-8133-E98CD7AE23DA}">
      <dgm:prSet/>
      <dgm:spPr/>
      <dgm:t>
        <a:bodyPr/>
        <a:lstStyle/>
        <a:p>
          <a:endParaRPr lang="en-US"/>
        </a:p>
      </dgm:t>
    </dgm:pt>
    <dgm:pt modelId="{FE1433B7-3B66-A04B-9121-C9AC3CB98E26}" type="sibTrans" cxnId="{0CCF708B-9804-3D4F-8133-E98CD7AE23DA}">
      <dgm:prSet/>
      <dgm:spPr/>
      <dgm:t>
        <a:bodyPr/>
        <a:lstStyle/>
        <a:p>
          <a:endParaRPr lang="en-US"/>
        </a:p>
      </dgm:t>
    </dgm:pt>
    <dgm:pt modelId="{27679F06-BCC3-C44B-8EA8-73D0256B2919}" type="pres">
      <dgm:prSet presAssocID="{F5D5BE39-AE20-2D40-BFD6-DA5F3749F2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1661BD-F9E9-DE44-B33B-40C81E0D38FA}" type="pres">
      <dgm:prSet presAssocID="{F5D5BE39-AE20-2D40-BFD6-DA5F3749F251}" presName="cycle" presStyleCnt="0"/>
      <dgm:spPr/>
    </dgm:pt>
    <dgm:pt modelId="{27B47C0C-31B7-3B45-B1E5-6FEF5730C88A}" type="pres">
      <dgm:prSet presAssocID="{E19AC42E-B6D1-6C4A-93C0-124852DE3B31}" presName="nodeFirstNode" presStyleLbl="node1" presStyleIdx="0" presStyleCnt="5" custScaleX="100893" custScaleY="63335" custRadScaleRad="101385" custRadScaleInc="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B273E-B36F-994A-9E82-0CD66CC09803}" type="pres">
      <dgm:prSet presAssocID="{F9851955-F075-CE44-9DFB-8C6F6E28BC5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C957DCC-FE31-6049-B230-4BCF813B19A7}" type="pres">
      <dgm:prSet presAssocID="{3ABDE9A4-AA62-4C49-A875-643D0F653D72}" presName="nodeFollowingNodes" presStyleLbl="node1" presStyleIdx="1" presStyleCnt="5" custScaleX="115493" custScaleY="6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A6506-0ADA-3F4F-8B29-B01D2DC1223B}" type="pres">
      <dgm:prSet presAssocID="{943854DF-85B0-204F-856E-C465AF4D124B}" presName="nodeFollowingNodes" presStyleLbl="node1" presStyleIdx="2" presStyleCnt="5" custScaleX="118461" custScaleY="65893" custRadScaleRad="100326" custRadScaleInc="-31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577B5-D9E1-A542-AC25-161355E0D301}" type="pres">
      <dgm:prSet presAssocID="{7A29B00A-B0CC-D548-9E1A-4040E7447DAC}" presName="nodeFollowingNodes" presStyleLbl="node1" presStyleIdx="3" presStyleCnt="5" custScaleX="115196" custScaleY="66396" custRadScaleRad="99036" custRadScaleInc="30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5E78-AA2C-2A42-ABB2-6337E9539E63}" type="pres">
      <dgm:prSet presAssocID="{E7276C06-5DEC-134F-BB20-F708151E26C4}" presName="nodeFollowingNodes" presStyleLbl="node1" presStyleIdx="4" presStyleCnt="5" custScaleX="126556" custScaleY="64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F708B-9804-3D4F-8133-E98CD7AE23DA}" srcId="{F5D5BE39-AE20-2D40-BFD6-DA5F3749F251}" destId="{E7276C06-5DEC-134F-BB20-F708151E26C4}" srcOrd="4" destOrd="0" parTransId="{B1A22D3E-71F3-A341-8EBC-460D750B5FE3}" sibTransId="{FE1433B7-3B66-A04B-9121-C9AC3CB98E26}"/>
    <dgm:cxn modelId="{786B6E1E-4899-DC48-8CBA-137B80455C31}" type="presOf" srcId="{7A29B00A-B0CC-D548-9E1A-4040E7447DAC}" destId="{E3A577B5-D9E1-A542-AC25-161355E0D301}" srcOrd="0" destOrd="0" presId="urn:microsoft.com/office/officeart/2005/8/layout/cycle3"/>
    <dgm:cxn modelId="{F6B35A18-BE5A-214E-B4B8-11F7DA2B208E}" type="presOf" srcId="{F5D5BE39-AE20-2D40-BFD6-DA5F3749F251}" destId="{27679F06-BCC3-C44B-8EA8-73D0256B2919}" srcOrd="0" destOrd="0" presId="urn:microsoft.com/office/officeart/2005/8/layout/cycle3"/>
    <dgm:cxn modelId="{6CA4E098-95FE-7146-83B0-4700AF18E80A}" type="presOf" srcId="{943854DF-85B0-204F-856E-C465AF4D124B}" destId="{412A6506-0ADA-3F4F-8B29-B01D2DC1223B}" srcOrd="0" destOrd="0" presId="urn:microsoft.com/office/officeart/2005/8/layout/cycle3"/>
    <dgm:cxn modelId="{25A9C7A0-F55C-0741-AC29-2B867899FFB5}" srcId="{F5D5BE39-AE20-2D40-BFD6-DA5F3749F251}" destId="{7A29B00A-B0CC-D548-9E1A-4040E7447DAC}" srcOrd="3" destOrd="0" parTransId="{A686C07A-3DE6-E94C-87FA-AC6A7AFCC962}" sibTransId="{271B2525-5C12-374B-A585-1715EE8B52B0}"/>
    <dgm:cxn modelId="{3756CB56-7614-0649-AD55-0D99A23B0C7C}" type="presOf" srcId="{E19AC42E-B6D1-6C4A-93C0-124852DE3B31}" destId="{27B47C0C-31B7-3B45-B1E5-6FEF5730C88A}" srcOrd="0" destOrd="0" presId="urn:microsoft.com/office/officeart/2005/8/layout/cycle3"/>
    <dgm:cxn modelId="{01F2DA60-00C2-1D48-A8F6-177E6048ED20}" srcId="{F5D5BE39-AE20-2D40-BFD6-DA5F3749F251}" destId="{943854DF-85B0-204F-856E-C465AF4D124B}" srcOrd="2" destOrd="0" parTransId="{94E5FBA5-D0D0-2D4A-B597-1C3A940C3475}" sibTransId="{31B608A5-4CA8-7842-8131-342B0E7816E7}"/>
    <dgm:cxn modelId="{128D2DA5-F63C-1444-8ACD-FCB9899AF3DC}" type="presOf" srcId="{E7276C06-5DEC-134F-BB20-F708151E26C4}" destId="{E30F5E78-AA2C-2A42-ABB2-6337E9539E63}" srcOrd="0" destOrd="0" presId="urn:microsoft.com/office/officeart/2005/8/layout/cycle3"/>
    <dgm:cxn modelId="{3466D3F1-A3A1-A44A-8FD6-D26D3BA5DE07}" srcId="{F5D5BE39-AE20-2D40-BFD6-DA5F3749F251}" destId="{3ABDE9A4-AA62-4C49-A875-643D0F653D72}" srcOrd="1" destOrd="0" parTransId="{468C7C75-8A53-5D41-A0E9-CB308CBBBF1D}" sibTransId="{D711711F-FB0C-FD44-9333-537C3AB1250E}"/>
    <dgm:cxn modelId="{A9A8C447-B624-0148-BBA7-6EA9ECC459CB}" srcId="{F5D5BE39-AE20-2D40-BFD6-DA5F3749F251}" destId="{E19AC42E-B6D1-6C4A-93C0-124852DE3B31}" srcOrd="0" destOrd="0" parTransId="{DC53F7DC-4481-0F4A-97E6-7392E95CDA84}" sibTransId="{F9851955-F075-CE44-9DFB-8C6F6E28BC5D}"/>
    <dgm:cxn modelId="{0B823409-1DC6-B24B-8065-70A08B85175F}" type="presOf" srcId="{3ABDE9A4-AA62-4C49-A875-643D0F653D72}" destId="{4C957DCC-FE31-6049-B230-4BCF813B19A7}" srcOrd="0" destOrd="0" presId="urn:microsoft.com/office/officeart/2005/8/layout/cycle3"/>
    <dgm:cxn modelId="{B7397F44-3B90-814D-91BE-8AEA66709E3B}" type="presOf" srcId="{F9851955-F075-CE44-9DFB-8C6F6E28BC5D}" destId="{D46B273E-B36F-994A-9E82-0CD66CC09803}" srcOrd="0" destOrd="0" presId="urn:microsoft.com/office/officeart/2005/8/layout/cycle3"/>
    <dgm:cxn modelId="{2FA0DE0C-5194-A64F-89E5-552A69AEDBEF}" type="presParOf" srcId="{27679F06-BCC3-C44B-8EA8-73D0256B2919}" destId="{501661BD-F9E9-DE44-B33B-40C81E0D38FA}" srcOrd="0" destOrd="0" presId="urn:microsoft.com/office/officeart/2005/8/layout/cycle3"/>
    <dgm:cxn modelId="{5037024A-FFA1-0E45-B2FB-5B90146D2B4A}" type="presParOf" srcId="{501661BD-F9E9-DE44-B33B-40C81E0D38FA}" destId="{27B47C0C-31B7-3B45-B1E5-6FEF5730C88A}" srcOrd="0" destOrd="0" presId="urn:microsoft.com/office/officeart/2005/8/layout/cycle3"/>
    <dgm:cxn modelId="{DFB7E65F-0735-D243-815E-87EB32ABA873}" type="presParOf" srcId="{501661BD-F9E9-DE44-B33B-40C81E0D38FA}" destId="{D46B273E-B36F-994A-9E82-0CD66CC09803}" srcOrd="1" destOrd="0" presId="urn:microsoft.com/office/officeart/2005/8/layout/cycle3"/>
    <dgm:cxn modelId="{76B3A8C3-AC39-9540-B800-2F4B0257D550}" type="presParOf" srcId="{501661BD-F9E9-DE44-B33B-40C81E0D38FA}" destId="{4C957DCC-FE31-6049-B230-4BCF813B19A7}" srcOrd="2" destOrd="0" presId="urn:microsoft.com/office/officeart/2005/8/layout/cycle3"/>
    <dgm:cxn modelId="{E7C40B6E-A07D-7F44-A9AE-2F4F52ABE9FA}" type="presParOf" srcId="{501661BD-F9E9-DE44-B33B-40C81E0D38FA}" destId="{412A6506-0ADA-3F4F-8B29-B01D2DC1223B}" srcOrd="3" destOrd="0" presId="urn:microsoft.com/office/officeart/2005/8/layout/cycle3"/>
    <dgm:cxn modelId="{F6CFB944-BE51-A14C-95C3-75C9B55D4BB6}" type="presParOf" srcId="{501661BD-F9E9-DE44-B33B-40C81E0D38FA}" destId="{E3A577B5-D9E1-A542-AC25-161355E0D301}" srcOrd="4" destOrd="0" presId="urn:microsoft.com/office/officeart/2005/8/layout/cycle3"/>
    <dgm:cxn modelId="{EEFA5AEB-AC25-DA41-8B46-F9400206C7EC}" type="presParOf" srcId="{501661BD-F9E9-DE44-B33B-40C81E0D38FA}" destId="{E30F5E78-AA2C-2A42-ABB2-6337E9539E6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B6108-B9B5-1641-9BFA-3598EE553835}" type="doc">
      <dgm:prSet loTypeId="urn:microsoft.com/office/officeart/2005/8/layout/hProcess9" loCatId="" qsTypeId="urn:microsoft.com/office/officeart/2005/8/quickstyle/simple4" qsCatId="simple" csTypeId="urn:microsoft.com/office/officeart/2005/8/colors/accent4_2" csCatId="accent4" phldr="1"/>
      <dgm:spPr/>
    </dgm:pt>
    <dgm:pt modelId="{C75E3387-84F0-9A45-9084-A2E87907C34E}">
      <dgm:prSet phldrT="[Text]"/>
      <dgm:spPr/>
      <dgm:t>
        <a:bodyPr/>
        <a:lstStyle/>
        <a:p>
          <a:r>
            <a:rPr lang="en-US" dirty="0" smtClean="0"/>
            <a:t>Identify the  Needs &amp; Gaps</a:t>
          </a:r>
          <a:endParaRPr lang="en-US" dirty="0"/>
        </a:p>
      </dgm:t>
    </dgm:pt>
    <dgm:pt modelId="{E1807F0D-EADA-7944-BE7B-A3ACF86B5208}" type="parTrans" cxnId="{8320A9C5-EA84-324B-964F-AE4951F297FF}">
      <dgm:prSet/>
      <dgm:spPr/>
    </dgm:pt>
    <dgm:pt modelId="{DB42B195-FF94-C445-8BFB-B76B953413DF}" type="sibTrans" cxnId="{8320A9C5-EA84-324B-964F-AE4951F297FF}">
      <dgm:prSet/>
      <dgm:spPr/>
    </dgm:pt>
    <dgm:pt modelId="{72577355-8137-1547-8118-2F72A77D269B}">
      <dgm:prSet phldrT="[Text]"/>
      <dgm:spPr/>
      <dgm:t>
        <a:bodyPr/>
        <a:lstStyle/>
        <a:p>
          <a:r>
            <a:rPr lang="en-US" dirty="0" smtClean="0"/>
            <a:t>Plan the  Outcomes &amp; Content</a:t>
          </a:r>
          <a:endParaRPr lang="en-US" dirty="0"/>
        </a:p>
      </dgm:t>
    </dgm:pt>
    <dgm:pt modelId="{6E80BF9D-4F8F-8446-BC2F-90072F640630}" type="parTrans" cxnId="{7520960B-7100-4540-93B6-C63B1BBC8B7D}">
      <dgm:prSet/>
      <dgm:spPr/>
    </dgm:pt>
    <dgm:pt modelId="{E5FFCBF4-C586-2249-AA7B-7861CB63225F}" type="sibTrans" cxnId="{7520960B-7100-4540-93B6-C63B1BBC8B7D}">
      <dgm:prSet/>
      <dgm:spPr/>
    </dgm:pt>
    <dgm:pt modelId="{63DE2768-C0A9-BA4E-8A1C-D6427B125673}">
      <dgm:prSet phldrT="[Text]"/>
      <dgm:spPr/>
      <dgm:t>
        <a:bodyPr/>
        <a:lstStyle/>
        <a:p>
          <a:r>
            <a:rPr lang="en-US" dirty="0" smtClean="0"/>
            <a:t>Decide on a Best Approach</a:t>
          </a:r>
          <a:endParaRPr lang="en-US" dirty="0"/>
        </a:p>
      </dgm:t>
    </dgm:pt>
    <dgm:pt modelId="{23CB981C-B934-C54D-B037-A1FD92535B90}" type="parTrans" cxnId="{0B50E61C-6AF3-0449-98D2-817A1D2778C6}">
      <dgm:prSet/>
      <dgm:spPr/>
    </dgm:pt>
    <dgm:pt modelId="{B309EC24-6F4C-F84B-B527-67BBB07895D1}" type="sibTrans" cxnId="{0B50E61C-6AF3-0449-98D2-817A1D2778C6}">
      <dgm:prSet/>
      <dgm:spPr/>
    </dgm:pt>
    <dgm:pt modelId="{3377DBF0-470D-754A-A02A-3FADC5745168}">
      <dgm:prSet phldrT="[Text]"/>
      <dgm:spPr/>
      <dgm:t>
        <a:bodyPr/>
        <a:lstStyle/>
        <a:p>
          <a:r>
            <a:rPr lang="en-US" dirty="0" smtClean="0"/>
            <a:t>Implement the Plan</a:t>
          </a:r>
          <a:endParaRPr lang="en-US" dirty="0"/>
        </a:p>
      </dgm:t>
    </dgm:pt>
    <dgm:pt modelId="{C17EF96D-BDC3-D347-BA3B-B7493D6B0234}" type="parTrans" cxnId="{E07C22FB-1FC4-0045-BDFD-42AC82231F6D}">
      <dgm:prSet/>
      <dgm:spPr/>
    </dgm:pt>
    <dgm:pt modelId="{FD9F2696-F785-FE43-B40C-B46443A5FDD7}" type="sibTrans" cxnId="{E07C22FB-1FC4-0045-BDFD-42AC82231F6D}">
      <dgm:prSet/>
      <dgm:spPr/>
    </dgm:pt>
    <dgm:pt modelId="{3728ED00-7F9A-164B-AF3C-4EA7A9D5C3F9}">
      <dgm:prSet phldrT="[Text]"/>
      <dgm:spPr/>
      <dgm:t>
        <a:bodyPr/>
        <a:lstStyle/>
        <a:p>
          <a:r>
            <a:rPr lang="en-US" dirty="0" smtClean="0"/>
            <a:t>Provide Supervision or Coaching</a:t>
          </a:r>
          <a:endParaRPr lang="en-US" dirty="0"/>
        </a:p>
      </dgm:t>
    </dgm:pt>
    <dgm:pt modelId="{B531A85A-BB8D-4449-B47A-096CA37BB833}" type="parTrans" cxnId="{E5526EB0-124E-D340-ABA0-5AC6EC4EB7BE}">
      <dgm:prSet/>
      <dgm:spPr/>
    </dgm:pt>
    <dgm:pt modelId="{AC1DC067-21DB-DB41-88C4-64832BED8098}" type="sibTrans" cxnId="{E5526EB0-124E-D340-ABA0-5AC6EC4EB7BE}">
      <dgm:prSet/>
      <dgm:spPr/>
    </dgm:pt>
    <dgm:pt modelId="{C99F7122-0950-7841-9628-464BFBDF0BE9}">
      <dgm:prSet phldrT="[Text]"/>
      <dgm:spPr/>
      <dgm:t>
        <a:bodyPr/>
        <a:lstStyle/>
        <a:p>
          <a:r>
            <a:rPr lang="en-US" dirty="0" smtClean="0"/>
            <a:t>Give Feedback</a:t>
          </a:r>
          <a:endParaRPr lang="en-US" dirty="0"/>
        </a:p>
      </dgm:t>
    </dgm:pt>
    <dgm:pt modelId="{A036A817-4A84-104B-BB38-4FE76D7F57BB}" type="parTrans" cxnId="{45FA6C4D-51E1-D44D-A5F3-14B23B0F5A94}">
      <dgm:prSet/>
      <dgm:spPr/>
    </dgm:pt>
    <dgm:pt modelId="{CFAF123A-B3C0-3044-8E6C-C71E6647F3FC}" type="sibTrans" cxnId="{45FA6C4D-51E1-D44D-A5F3-14B23B0F5A94}">
      <dgm:prSet/>
      <dgm:spPr/>
    </dgm:pt>
    <dgm:pt modelId="{B8EE4D48-64CD-E64B-B58C-E5D99CE3C9E9}" type="pres">
      <dgm:prSet presAssocID="{C9BB6108-B9B5-1641-9BFA-3598EE553835}" presName="CompostProcess" presStyleCnt="0">
        <dgm:presLayoutVars>
          <dgm:dir/>
          <dgm:resizeHandles val="exact"/>
        </dgm:presLayoutVars>
      </dgm:prSet>
      <dgm:spPr/>
    </dgm:pt>
    <dgm:pt modelId="{A2B1D615-6FD0-B04D-961D-8DD10777C73C}" type="pres">
      <dgm:prSet presAssocID="{C9BB6108-B9B5-1641-9BFA-3598EE553835}" presName="arrow" presStyleLbl="bgShp" presStyleIdx="0" presStyleCnt="1"/>
      <dgm:spPr/>
    </dgm:pt>
    <dgm:pt modelId="{F4950852-B841-7D48-ACFA-DD78E2F35762}" type="pres">
      <dgm:prSet presAssocID="{C9BB6108-B9B5-1641-9BFA-3598EE553835}" presName="linearProcess" presStyleCnt="0"/>
      <dgm:spPr/>
    </dgm:pt>
    <dgm:pt modelId="{8C354E0C-0986-5644-8F87-34770C823C8C}" type="pres">
      <dgm:prSet presAssocID="{C75E3387-84F0-9A45-9084-A2E87907C34E}" presName="textNode" presStyleLbl="node1" presStyleIdx="0" presStyleCnt="6">
        <dgm:presLayoutVars>
          <dgm:bulletEnabled val="1"/>
        </dgm:presLayoutVars>
      </dgm:prSet>
      <dgm:spPr/>
    </dgm:pt>
    <dgm:pt modelId="{BD9D8F0F-2B63-2C46-A106-F5D22799E961}" type="pres">
      <dgm:prSet presAssocID="{DB42B195-FF94-C445-8BFB-B76B953413DF}" presName="sibTrans" presStyleCnt="0"/>
      <dgm:spPr/>
    </dgm:pt>
    <dgm:pt modelId="{40985F7C-6050-B74F-9460-0A3C20945293}" type="pres">
      <dgm:prSet presAssocID="{72577355-8137-1547-8118-2F72A77D269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120F-18C4-7044-9438-508145A24DDB}" type="pres">
      <dgm:prSet presAssocID="{E5FFCBF4-C586-2249-AA7B-7861CB63225F}" presName="sibTrans" presStyleCnt="0"/>
      <dgm:spPr/>
    </dgm:pt>
    <dgm:pt modelId="{8C3B9646-49D7-8C41-B563-DFDBE58C3123}" type="pres">
      <dgm:prSet presAssocID="{63DE2768-C0A9-BA4E-8A1C-D6427B12567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1CE99-1E44-674E-AC40-596ED574D382}" type="pres">
      <dgm:prSet presAssocID="{B309EC24-6F4C-F84B-B527-67BBB07895D1}" presName="sibTrans" presStyleCnt="0"/>
      <dgm:spPr/>
    </dgm:pt>
    <dgm:pt modelId="{89732E56-96FA-3F4D-BB59-0075F17DF6B9}" type="pres">
      <dgm:prSet presAssocID="{3377DBF0-470D-754A-A02A-3FADC5745168}" presName="textNode" presStyleLbl="node1" presStyleIdx="3" presStyleCnt="6">
        <dgm:presLayoutVars>
          <dgm:bulletEnabled val="1"/>
        </dgm:presLayoutVars>
      </dgm:prSet>
      <dgm:spPr/>
    </dgm:pt>
    <dgm:pt modelId="{53CA81BE-A83C-CE49-9F53-069452E35167}" type="pres">
      <dgm:prSet presAssocID="{FD9F2696-F785-FE43-B40C-B46443A5FDD7}" presName="sibTrans" presStyleCnt="0"/>
      <dgm:spPr/>
    </dgm:pt>
    <dgm:pt modelId="{94696848-B97F-5E4E-9BA7-F30655A773E5}" type="pres">
      <dgm:prSet presAssocID="{3728ED00-7F9A-164B-AF3C-4EA7A9D5C3F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5162A-2319-C54B-9645-0A967554AA1D}" type="pres">
      <dgm:prSet presAssocID="{AC1DC067-21DB-DB41-88C4-64832BED8098}" presName="sibTrans" presStyleCnt="0"/>
      <dgm:spPr/>
    </dgm:pt>
    <dgm:pt modelId="{F99388EF-A2BA-CC40-8CEE-1E8B66A3FF7C}" type="pres">
      <dgm:prSet presAssocID="{C99F7122-0950-7841-9628-464BFBDF0BE9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320A9C5-EA84-324B-964F-AE4951F297FF}" srcId="{C9BB6108-B9B5-1641-9BFA-3598EE553835}" destId="{C75E3387-84F0-9A45-9084-A2E87907C34E}" srcOrd="0" destOrd="0" parTransId="{E1807F0D-EADA-7944-BE7B-A3ACF86B5208}" sibTransId="{DB42B195-FF94-C445-8BFB-B76B953413DF}"/>
    <dgm:cxn modelId="{45FA6C4D-51E1-D44D-A5F3-14B23B0F5A94}" srcId="{C9BB6108-B9B5-1641-9BFA-3598EE553835}" destId="{C99F7122-0950-7841-9628-464BFBDF0BE9}" srcOrd="5" destOrd="0" parTransId="{A036A817-4A84-104B-BB38-4FE76D7F57BB}" sibTransId="{CFAF123A-B3C0-3044-8E6C-C71E6647F3FC}"/>
    <dgm:cxn modelId="{46857E3A-04E7-BC42-8F71-540DE56769D1}" type="presOf" srcId="{3377DBF0-470D-754A-A02A-3FADC5745168}" destId="{89732E56-96FA-3F4D-BB59-0075F17DF6B9}" srcOrd="0" destOrd="0" presId="urn:microsoft.com/office/officeart/2005/8/layout/hProcess9"/>
    <dgm:cxn modelId="{E5526EB0-124E-D340-ABA0-5AC6EC4EB7BE}" srcId="{C9BB6108-B9B5-1641-9BFA-3598EE553835}" destId="{3728ED00-7F9A-164B-AF3C-4EA7A9D5C3F9}" srcOrd="4" destOrd="0" parTransId="{B531A85A-BB8D-4449-B47A-096CA37BB833}" sibTransId="{AC1DC067-21DB-DB41-88C4-64832BED8098}"/>
    <dgm:cxn modelId="{479F2C76-6EB9-1D47-A7F3-3EF406A8084C}" type="presOf" srcId="{C75E3387-84F0-9A45-9084-A2E87907C34E}" destId="{8C354E0C-0986-5644-8F87-34770C823C8C}" srcOrd="0" destOrd="0" presId="urn:microsoft.com/office/officeart/2005/8/layout/hProcess9"/>
    <dgm:cxn modelId="{C22E43F9-3F2C-EF46-A98A-27B34B8EC9FD}" type="presOf" srcId="{72577355-8137-1547-8118-2F72A77D269B}" destId="{40985F7C-6050-B74F-9460-0A3C20945293}" srcOrd="0" destOrd="0" presId="urn:microsoft.com/office/officeart/2005/8/layout/hProcess9"/>
    <dgm:cxn modelId="{7520960B-7100-4540-93B6-C63B1BBC8B7D}" srcId="{C9BB6108-B9B5-1641-9BFA-3598EE553835}" destId="{72577355-8137-1547-8118-2F72A77D269B}" srcOrd="1" destOrd="0" parTransId="{6E80BF9D-4F8F-8446-BC2F-90072F640630}" sibTransId="{E5FFCBF4-C586-2249-AA7B-7861CB63225F}"/>
    <dgm:cxn modelId="{E07C22FB-1FC4-0045-BDFD-42AC82231F6D}" srcId="{C9BB6108-B9B5-1641-9BFA-3598EE553835}" destId="{3377DBF0-470D-754A-A02A-3FADC5745168}" srcOrd="3" destOrd="0" parTransId="{C17EF96D-BDC3-D347-BA3B-B7493D6B0234}" sibTransId="{FD9F2696-F785-FE43-B40C-B46443A5FDD7}"/>
    <dgm:cxn modelId="{4ACF0666-9DE2-684F-B86F-01C609D3C1BA}" type="presOf" srcId="{63DE2768-C0A9-BA4E-8A1C-D6427B125673}" destId="{8C3B9646-49D7-8C41-B563-DFDBE58C3123}" srcOrd="0" destOrd="0" presId="urn:microsoft.com/office/officeart/2005/8/layout/hProcess9"/>
    <dgm:cxn modelId="{0B50E61C-6AF3-0449-98D2-817A1D2778C6}" srcId="{C9BB6108-B9B5-1641-9BFA-3598EE553835}" destId="{63DE2768-C0A9-BA4E-8A1C-D6427B125673}" srcOrd="2" destOrd="0" parTransId="{23CB981C-B934-C54D-B037-A1FD92535B90}" sibTransId="{B309EC24-6F4C-F84B-B527-67BBB07895D1}"/>
    <dgm:cxn modelId="{772C3BD5-0A2B-F046-AF00-6D04F940CE0A}" type="presOf" srcId="{3728ED00-7F9A-164B-AF3C-4EA7A9D5C3F9}" destId="{94696848-B97F-5E4E-9BA7-F30655A773E5}" srcOrd="0" destOrd="0" presId="urn:microsoft.com/office/officeart/2005/8/layout/hProcess9"/>
    <dgm:cxn modelId="{5AC42C4A-FDCD-824C-A855-F0C073ADCF81}" type="presOf" srcId="{C99F7122-0950-7841-9628-464BFBDF0BE9}" destId="{F99388EF-A2BA-CC40-8CEE-1E8B66A3FF7C}" srcOrd="0" destOrd="0" presId="urn:microsoft.com/office/officeart/2005/8/layout/hProcess9"/>
    <dgm:cxn modelId="{FA6FC020-A360-344C-B2CA-5CF7BB9184B9}" type="presOf" srcId="{C9BB6108-B9B5-1641-9BFA-3598EE553835}" destId="{B8EE4D48-64CD-E64B-B58C-E5D99CE3C9E9}" srcOrd="0" destOrd="0" presId="urn:microsoft.com/office/officeart/2005/8/layout/hProcess9"/>
    <dgm:cxn modelId="{21D347CD-6DBF-9C45-97EF-EDA9E0100C9D}" type="presParOf" srcId="{B8EE4D48-64CD-E64B-B58C-E5D99CE3C9E9}" destId="{A2B1D615-6FD0-B04D-961D-8DD10777C73C}" srcOrd="0" destOrd="0" presId="urn:microsoft.com/office/officeart/2005/8/layout/hProcess9"/>
    <dgm:cxn modelId="{1F9FF3AC-9EBE-5A4C-9AEC-01493697D9B8}" type="presParOf" srcId="{B8EE4D48-64CD-E64B-B58C-E5D99CE3C9E9}" destId="{F4950852-B841-7D48-ACFA-DD78E2F35762}" srcOrd="1" destOrd="0" presId="urn:microsoft.com/office/officeart/2005/8/layout/hProcess9"/>
    <dgm:cxn modelId="{CAA339E7-2CF5-604C-80E2-86CD02C5CCBF}" type="presParOf" srcId="{F4950852-B841-7D48-ACFA-DD78E2F35762}" destId="{8C354E0C-0986-5644-8F87-34770C823C8C}" srcOrd="0" destOrd="0" presId="urn:microsoft.com/office/officeart/2005/8/layout/hProcess9"/>
    <dgm:cxn modelId="{D1BC02C4-8982-A349-8064-398D66397516}" type="presParOf" srcId="{F4950852-B841-7D48-ACFA-DD78E2F35762}" destId="{BD9D8F0F-2B63-2C46-A106-F5D22799E961}" srcOrd="1" destOrd="0" presId="urn:microsoft.com/office/officeart/2005/8/layout/hProcess9"/>
    <dgm:cxn modelId="{31237562-0B16-F74A-9409-BDD97FC4441B}" type="presParOf" srcId="{F4950852-B841-7D48-ACFA-DD78E2F35762}" destId="{40985F7C-6050-B74F-9460-0A3C20945293}" srcOrd="2" destOrd="0" presId="urn:microsoft.com/office/officeart/2005/8/layout/hProcess9"/>
    <dgm:cxn modelId="{72A3C99F-FCD3-DB4D-BD22-639ADED2C5D8}" type="presParOf" srcId="{F4950852-B841-7D48-ACFA-DD78E2F35762}" destId="{75AD120F-18C4-7044-9438-508145A24DDB}" srcOrd="3" destOrd="0" presId="urn:microsoft.com/office/officeart/2005/8/layout/hProcess9"/>
    <dgm:cxn modelId="{8923B983-A455-ED49-96F9-9C86BFE5B319}" type="presParOf" srcId="{F4950852-B841-7D48-ACFA-DD78E2F35762}" destId="{8C3B9646-49D7-8C41-B563-DFDBE58C3123}" srcOrd="4" destOrd="0" presId="urn:microsoft.com/office/officeart/2005/8/layout/hProcess9"/>
    <dgm:cxn modelId="{D064A82A-0D70-C440-8C12-5D285F772ADB}" type="presParOf" srcId="{F4950852-B841-7D48-ACFA-DD78E2F35762}" destId="{2201CE99-1E44-674E-AC40-596ED574D382}" srcOrd="5" destOrd="0" presId="urn:microsoft.com/office/officeart/2005/8/layout/hProcess9"/>
    <dgm:cxn modelId="{EDEE56CA-8609-4543-97CC-2395512F7480}" type="presParOf" srcId="{F4950852-B841-7D48-ACFA-DD78E2F35762}" destId="{89732E56-96FA-3F4D-BB59-0075F17DF6B9}" srcOrd="6" destOrd="0" presId="urn:microsoft.com/office/officeart/2005/8/layout/hProcess9"/>
    <dgm:cxn modelId="{C22720BF-FD42-C14D-91F9-655D5FAC3F65}" type="presParOf" srcId="{F4950852-B841-7D48-ACFA-DD78E2F35762}" destId="{53CA81BE-A83C-CE49-9F53-069452E35167}" srcOrd="7" destOrd="0" presId="urn:microsoft.com/office/officeart/2005/8/layout/hProcess9"/>
    <dgm:cxn modelId="{636B9C4A-BF6C-4A4A-BD80-B8F5ACEEB95F}" type="presParOf" srcId="{F4950852-B841-7D48-ACFA-DD78E2F35762}" destId="{94696848-B97F-5E4E-9BA7-F30655A773E5}" srcOrd="8" destOrd="0" presId="urn:microsoft.com/office/officeart/2005/8/layout/hProcess9"/>
    <dgm:cxn modelId="{52C10519-04E4-6B44-90FD-F4A2A259E423}" type="presParOf" srcId="{F4950852-B841-7D48-ACFA-DD78E2F35762}" destId="{9CF5162A-2319-C54B-9645-0A967554AA1D}" srcOrd="9" destOrd="0" presId="urn:microsoft.com/office/officeart/2005/8/layout/hProcess9"/>
    <dgm:cxn modelId="{CF81667C-D0CB-9444-B958-AFD201E3D042}" type="presParOf" srcId="{F4950852-B841-7D48-ACFA-DD78E2F35762}" destId="{F99388EF-A2BA-CC40-8CEE-1E8B66A3FF7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B273E-B36F-994A-9E82-0CD66CC09803}">
      <dsp:nvSpPr>
        <dsp:cNvPr id="0" name=""/>
        <dsp:cNvSpPr/>
      </dsp:nvSpPr>
      <dsp:spPr>
        <a:xfrm>
          <a:off x="1538739" y="-77217"/>
          <a:ext cx="5741747" cy="5741747"/>
        </a:xfrm>
        <a:prstGeom prst="circularArrow">
          <a:avLst>
            <a:gd name="adj1" fmla="val 5544"/>
            <a:gd name="adj2" fmla="val 330680"/>
            <a:gd name="adj3" fmla="val 13744979"/>
            <a:gd name="adj4" fmla="val 17404827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47C0C-31B7-3B45-B1E5-6FEF5730C88A}">
      <dsp:nvSpPr>
        <dsp:cNvPr id="0" name=""/>
        <dsp:cNvSpPr/>
      </dsp:nvSpPr>
      <dsp:spPr>
        <a:xfrm>
          <a:off x="3047387" y="214642"/>
          <a:ext cx="2724451" cy="85512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Problem or Issue Identification</a:t>
          </a:r>
          <a:endParaRPr lang="en-US" sz="2400" b="1" kern="1200" dirty="0"/>
        </a:p>
      </dsp:txBody>
      <dsp:txXfrm>
        <a:off x="3089131" y="256386"/>
        <a:ext cx="2640963" cy="771641"/>
      </dsp:txXfrm>
    </dsp:sp>
    <dsp:sp modelId="{4C957DCC-FE31-6049-B230-4BCF813B19A7}">
      <dsp:nvSpPr>
        <dsp:cNvPr id="0" name=""/>
        <dsp:cNvSpPr/>
      </dsp:nvSpPr>
      <dsp:spPr>
        <a:xfrm>
          <a:off x="4958802" y="1930894"/>
          <a:ext cx="3118700" cy="854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Organizational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Goal </a:t>
          </a:r>
          <a:r>
            <a:rPr lang="en-US" sz="2400" b="1" kern="1200" dirty="0" smtClean="0"/>
            <a:t>Setting</a:t>
          </a:r>
          <a:endParaRPr lang="en-US" sz="2400" b="1" kern="1200" dirty="0"/>
        </a:p>
      </dsp:txBody>
      <dsp:txXfrm>
        <a:off x="5000522" y="1972614"/>
        <a:ext cx="3035260" cy="771203"/>
      </dsp:txXfrm>
    </dsp:sp>
    <dsp:sp modelId="{412A6506-0ADA-3F4F-8B29-B01D2DC1223B}">
      <dsp:nvSpPr>
        <dsp:cNvPr id="0" name=""/>
        <dsp:cNvSpPr/>
      </dsp:nvSpPr>
      <dsp:spPr>
        <a:xfrm>
          <a:off x="4604970" y="4075173"/>
          <a:ext cx="3198846" cy="88966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Program or Project Design</a:t>
          </a:r>
          <a:endParaRPr lang="en-US" sz="2400" b="1" kern="1200" dirty="0"/>
        </a:p>
      </dsp:txBody>
      <dsp:txXfrm>
        <a:off x="4648400" y="4118603"/>
        <a:ext cx="3111986" cy="802806"/>
      </dsp:txXfrm>
    </dsp:sp>
    <dsp:sp modelId="{E3A577B5-D9E1-A542-AC25-161355E0D301}">
      <dsp:nvSpPr>
        <dsp:cNvPr id="0" name=""/>
        <dsp:cNvSpPr/>
      </dsp:nvSpPr>
      <dsp:spPr>
        <a:xfrm>
          <a:off x="670015" y="4088712"/>
          <a:ext cx="3110680" cy="8964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Program or Project Implementation</a:t>
          </a:r>
        </a:p>
      </dsp:txBody>
      <dsp:txXfrm>
        <a:off x="713776" y="4132473"/>
        <a:ext cx="3023158" cy="808936"/>
      </dsp:txXfrm>
    </dsp:sp>
    <dsp:sp modelId="{E30F5E78-AA2C-2A42-ABB2-6337E9539E63}">
      <dsp:nvSpPr>
        <dsp:cNvPr id="0" name=""/>
        <dsp:cNvSpPr/>
      </dsp:nvSpPr>
      <dsp:spPr>
        <a:xfrm>
          <a:off x="152097" y="1922429"/>
          <a:ext cx="3417439" cy="8715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Program or Project Evaluation</a:t>
          </a:r>
          <a:endParaRPr lang="en-US" sz="2400" b="1" kern="1200" dirty="0"/>
        </a:p>
      </dsp:txBody>
      <dsp:txXfrm>
        <a:off x="194644" y="1964976"/>
        <a:ext cx="3332345" cy="78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1D615-6FD0-B04D-961D-8DD10777C73C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54E0C-0986-5644-8F87-34770C823C8C}">
      <dsp:nvSpPr>
        <dsp:cNvPr id="0" name=""/>
        <dsp:cNvSpPr/>
      </dsp:nvSpPr>
      <dsp:spPr>
        <a:xfrm>
          <a:off x="2260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the  Needs &amp; Gaps</a:t>
          </a:r>
          <a:endParaRPr lang="en-US" sz="1700" kern="1200" dirty="0"/>
        </a:p>
      </dsp:txBody>
      <dsp:txXfrm>
        <a:off x="66502" y="1422030"/>
        <a:ext cx="1187528" cy="1681901"/>
      </dsp:txXfrm>
    </dsp:sp>
    <dsp:sp modelId="{40985F7C-6050-B74F-9460-0A3C20945293}">
      <dsp:nvSpPr>
        <dsp:cNvPr id="0" name=""/>
        <dsp:cNvSpPr/>
      </dsp:nvSpPr>
      <dsp:spPr>
        <a:xfrm>
          <a:off x="1384073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 the  Outcomes &amp; Content</a:t>
          </a:r>
          <a:endParaRPr lang="en-US" sz="1700" kern="1200" dirty="0"/>
        </a:p>
      </dsp:txBody>
      <dsp:txXfrm>
        <a:off x="1448315" y="1422030"/>
        <a:ext cx="1187528" cy="1681901"/>
      </dsp:txXfrm>
    </dsp:sp>
    <dsp:sp modelId="{8C3B9646-49D7-8C41-B563-DFDBE58C3123}">
      <dsp:nvSpPr>
        <dsp:cNvPr id="0" name=""/>
        <dsp:cNvSpPr/>
      </dsp:nvSpPr>
      <dsp:spPr>
        <a:xfrm>
          <a:off x="2765886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Decide on a Best Approach</a:t>
          </a:r>
          <a:endParaRPr lang="en-US" sz="1700" kern="1200" dirty="0"/>
        </a:p>
      </dsp:txBody>
      <dsp:txXfrm>
        <a:off x="2830128" y="1422030"/>
        <a:ext cx="1187528" cy="1681901"/>
      </dsp:txXfrm>
    </dsp:sp>
    <dsp:sp modelId="{89732E56-96FA-3F4D-BB59-0075F17DF6B9}">
      <dsp:nvSpPr>
        <dsp:cNvPr id="0" name=""/>
        <dsp:cNvSpPr/>
      </dsp:nvSpPr>
      <dsp:spPr>
        <a:xfrm>
          <a:off x="4147700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Implement the Plan</a:t>
          </a:r>
          <a:endParaRPr lang="en-US" sz="1700" kern="1200" dirty="0"/>
        </a:p>
      </dsp:txBody>
      <dsp:txXfrm>
        <a:off x="4211942" y="1422030"/>
        <a:ext cx="1187528" cy="1681901"/>
      </dsp:txXfrm>
    </dsp:sp>
    <dsp:sp modelId="{94696848-B97F-5E4E-9BA7-F30655A773E5}">
      <dsp:nvSpPr>
        <dsp:cNvPr id="0" name=""/>
        <dsp:cNvSpPr/>
      </dsp:nvSpPr>
      <dsp:spPr>
        <a:xfrm>
          <a:off x="5529513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Provide Supervision or Coaching</a:t>
          </a:r>
          <a:endParaRPr lang="en-US" sz="1700" kern="1200" dirty="0"/>
        </a:p>
      </dsp:txBody>
      <dsp:txXfrm>
        <a:off x="5593755" y="1422030"/>
        <a:ext cx="1187528" cy="1681901"/>
      </dsp:txXfrm>
    </dsp:sp>
    <dsp:sp modelId="{F99388EF-A2BA-CC40-8CEE-1E8B66A3FF7C}">
      <dsp:nvSpPr>
        <dsp:cNvPr id="0" name=""/>
        <dsp:cNvSpPr/>
      </dsp:nvSpPr>
      <dsp:spPr>
        <a:xfrm>
          <a:off x="6911326" y="1357788"/>
          <a:ext cx="1316012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Give Feedback</a:t>
          </a:r>
          <a:endParaRPr lang="en-US" sz="1700" kern="1200" dirty="0"/>
        </a:p>
      </dsp:txBody>
      <dsp:txXfrm>
        <a:off x="6975568" y="1422030"/>
        <a:ext cx="1187528" cy="168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37AA-303E-B84D-A860-E839CB281434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2141D-2E03-D349-AB85-5A3423F43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2C7C-AA4C-254E-95CF-4F3BF86A8A6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86A7-3C1E-1C44-A8CD-2E3151223D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rsa.org/discover/videos/rsa-animate/2010/04/rsa-animate---driv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1" y="590416"/>
            <a:ext cx="8619066" cy="227502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NOVAA</a:t>
            </a:r>
            <a:br>
              <a:rPr lang="en-US" sz="3600" b="1" dirty="0" smtClean="0"/>
            </a:br>
            <a:r>
              <a:rPr lang="en-US" sz="3600" b="1" dirty="0" smtClean="0"/>
              <a:t>Volunteer </a:t>
            </a:r>
            <a:r>
              <a:rPr lang="en-US" sz="3600" b="1" dirty="0" smtClean="0"/>
              <a:t>Management 301: </a:t>
            </a:r>
            <a:r>
              <a:rPr lang="en-US" b="1" dirty="0" smtClean="0"/>
              <a:t>Achieving Excellence!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00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Jim Laden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VP of Leadership </a:t>
            </a:r>
            <a:r>
              <a:rPr lang="en-US" sz="2200" dirty="0" smtClean="0"/>
              <a:t>and Talent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FoodCorps</a:t>
            </a:r>
            <a:r>
              <a:rPr lang="en-US" sz="22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 smtClean="0"/>
              <a:t>j_laden</a:t>
            </a:r>
            <a:r>
              <a:rPr lang="en-US" sz="2200" dirty="0" err="1" smtClean="0"/>
              <a:t>@yahoo.com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March 15, 2018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088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11" y="1600201"/>
            <a:ext cx="8946246" cy="30117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hlinkClick r:id="rId2"/>
              </a:rPr>
              <a:t>It’s Movie Time!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74627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200"/>
            <a:ext cx="8229600" cy="601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Digging into</a:t>
            </a:r>
            <a:r>
              <a:rPr lang="is-IS" sz="3600" b="1" dirty="0" smtClean="0"/>
              <a:t>…</a:t>
            </a:r>
          </a:p>
          <a:p>
            <a:pPr marL="0" indent="0" algn="ctr">
              <a:buNone/>
            </a:pPr>
            <a:r>
              <a:rPr lang="is-IS" sz="6000" b="1" dirty="0" smtClean="0"/>
              <a:t>Mastery</a:t>
            </a:r>
          </a:p>
          <a:p>
            <a:pPr marL="0" indent="0" algn="ctr">
              <a:buNone/>
            </a:pPr>
            <a:r>
              <a:rPr lang="is-IS" sz="6000" b="1" dirty="0" smtClean="0"/>
              <a:t>Autonomy</a:t>
            </a:r>
          </a:p>
          <a:p>
            <a:pPr marL="0" indent="0" algn="ctr">
              <a:buNone/>
            </a:pPr>
            <a:r>
              <a:rPr lang="is-IS" sz="6000" b="1" dirty="0" smtClean="0"/>
              <a:t>Purpose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0707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Developing Volunteers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2175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53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Johari</a:t>
            </a:r>
            <a:r>
              <a:rPr lang="en-US" b="1" dirty="0" smtClean="0"/>
              <a:t> Window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81856"/>
              </p:ext>
            </p:extLst>
          </p:nvPr>
        </p:nvGraphicFramePr>
        <p:xfrm>
          <a:off x="457200" y="1774825"/>
          <a:ext cx="8229600" cy="420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600" dirty="0" smtClean="0"/>
                        <a:t>Open Self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Information about you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known to yourself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and to others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3600" dirty="0" smtClean="0"/>
                        <a:t>Blind Self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Information about you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that you do not know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but is known to others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600" b="1" dirty="0" smtClean="0"/>
                        <a:t>Hidden Self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Information about you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that you know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but others don’t know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3600" b="1" dirty="0" smtClean="0"/>
                        <a:t>Unknown Self</a:t>
                      </a:r>
                      <a:endParaRPr lang="en-US" sz="3600" b="1" baseline="0" dirty="0" smtClean="0"/>
                    </a:p>
                    <a:p>
                      <a:pPr algn="ctr"/>
                      <a:r>
                        <a:rPr lang="en-US" sz="2000" b="1" dirty="0" smtClean="0"/>
                        <a:t>Information about you</a:t>
                      </a:r>
                    </a:p>
                    <a:p>
                      <a:pPr algn="ctr"/>
                      <a:r>
                        <a:rPr lang="en-US" sz="2000" b="1" dirty="0" smtClean="0"/>
                        <a:t>that</a:t>
                      </a:r>
                      <a:r>
                        <a:rPr lang="en-US" sz="2000" b="1" baseline="0" dirty="0" smtClean="0"/>
                        <a:t> neither you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nor others know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2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00"/>
            <a:ext cx="8229600" cy="54911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000" b="1" dirty="0" smtClean="0"/>
              <a:t>Channeling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8000" b="1" dirty="0" smtClean="0"/>
              <a:t>Your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8000" b="1" dirty="0" smtClean="0"/>
              <a:t>Spirit Animal</a:t>
            </a:r>
            <a:endParaRPr lang="en-US" sz="8000" b="1" dirty="0"/>
          </a:p>
        </p:txBody>
      </p:sp>
      <p:pic>
        <p:nvPicPr>
          <p:cNvPr id="4" name="Picture 3" descr="AA04968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317500"/>
            <a:ext cx="1470670" cy="1555750"/>
          </a:xfrm>
          <a:prstGeom prst="rect">
            <a:avLst/>
          </a:prstGeom>
        </p:spPr>
      </p:pic>
      <p:pic>
        <p:nvPicPr>
          <p:cNvPr id="5" name="Picture 4" descr="AA0274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95" y="301625"/>
            <a:ext cx="1239615" cy="1512951"/>
          </a:xfrm>
          <a:prstGeom prst="rect">
            <a:avLst/>
          </a:prstGeom>
        </p:spPr>
      </p:pic>
      <p:pic>
        <p:nvPicPr>
          <p:cNvPr id="6" name="Picture 5" descr="AA0274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95" y="4873624"/>
            <a:ext cx="1329640" cy="1793875"/>
          </a:xfrm>
          <a:prstGeom prst="rect">
            <a:avLst/>
          </a:prstGeom>
        </p:spPr>
      </p:pic>
      <p:pic>
        <p:nvPicPr>
          <p:cNvPr id="7" name="Picture 6" descr="AA04968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5270500"/>
            <a:ext cx="1513086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4130675" cy="6099175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Giving Feedback</a:t>
            </a:r>
            <a:br>
              <a:rPr lang="en-US" sz="3600" b="1" u="sng" dirty="0" smtClean="0"/>
            </a:br>
            <a:r>
              <a:rPr lang="en-US" sz="1200" b="1" u="sng" dirty="0" smtClean="0"/>
              <a:t/>
            </a:r>
            <a:br>
              <a:rPr lang="en-US" sz="1200" b="1" u="sng" dirty="0" smtClean="0"/>
            </a:br>
            <a:r>
              <a:rPr lang="en-US" sz="3100" b="1" dirty="0" smtClean="0"/>
              <a:t>Describe Observations</a:t>
            </a:r>
            <a:br>
              <a:rPr lang="en-US" sz="3100" b="1" dirty="0" smtClean="0"/>
            </a:br>
            <a:r>
              <a:rPr lang="en-US" sz="3100" b="1" dirty="0" smtClean="0"/>
              <a:t>Get Specific</a:t>
            </a:r>
            <a:br>
              <a:rPr lang="en-US" sz="3100" b="1" dirty="0" smtClean="0"/>
            </a:br>
            <a:r>
              <a:rPr lang="en-US" sz="3100" b="1" dirty="0" smtClean="0"/>
              <a:t>Balance the + and </a:t>
            </a:r>
            <a:r>
              <a:rPr lang="en-US" sz="3100" b="1" dirty="0" err="1" smtClean="0"/>
              <a:t>Δ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Focus on 1-3 Things</a:t>
            </a:r>
            <a:br>
              <a:rPr lang="en-US" sz="3100" b="1" dirty="0" smtClean="0"/>
            </a:br>
            <a:r>
              <a:rPr lang="en-US" sz="3100" b="1" dirty="0" smtClean="0"/>
              <a:t>Be Timely</a:t>
            </a:r>
            <a:br>
              <a:rPr lang="en-US" sz="3100" b="1" dirty="0" smtClean="0"/>
            </a:br>
            <a:r>
              <a:rPr lang="en-US" sz="3100" b="1" dirty="0" smtClean="0"/>
              <a:t>Make it Actionable</a:t>
            </a:r>
            <a:br>
              <a:rPr lang="en-US" sz="3100" b="1" dirty="0" smtClean="0"/>
            </a:br>
            <a:r>
              <a:rPr lang="en-US" sz="3100" b="1" dirty="0" smtClean="0"/>
              <a:t>Consider Feelings</a:t>
            </a:r>
            <a:br>
              <a:rPr lang="en-US" sz="3100" b="1" dirty="0" smtClean="0"/>
            </a:br>
            <a:r>
              <a:rPr lang="en-US" sz="3100" b="1" dirty="0" smtClean="0"/>
              <a:t>Speak Genuinely</a:t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Best when it follows </a:t>
            </a:r>
            <a:br>
              <a:rPr lang="en-US" sz="3100" b="1" dirty="0" smtClean="0"/>
            </a:br>
            <a:r>
              <a:rPr lang="en-US" sz="3100" b="1" dirty="0" smtClean="0"/>
              <a:t>self-assessment</a:t>
            </a:r>
            <a:br>
              <a:rPr lang="en-US" sz="31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36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49800" y="457199"/>
            <a:ext cx="4130675" cy="6099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 dirty="0" smtClean="0"/>
              <a:t>Receiving Feedback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Assume Good Intent</a:t>
            </a:r>
          </a:p>
          <a:p>
            <a:r>
              <a:rPr lang="en-US" sz="2800" b="1" dirty="0" smtClean="0"/>
              <a:t>Listen</a:t>
            </a:r>
          </a:p>
          <a:p>
            <a:r>
              <a:rPr lang="en-US" sz="2800" b="1" dirty="0" smtClean="0"/>
              <a:t>Clarify to Understand</a:t>
            </a:r>
          </a:p>
          <a:p>
            <a:r>
              <a:rPr lang="en-US" sz="2800" b="1" dirty="0" smtClean="0"/>
              <a:t>Identify Own Reactions</a:t>
            </a:r>
          </a:p>
          <a:p>
            <a:r>
              <a:rPr lang="en-US" sz="2800" b="1" dirty="0" smtClean="0"/>
              <a:t>Breathe</a:t>
            </a:r>
          </a:p>
          <a:p>
            <a:r>
              <a:rPr lang="en-US" sz="2800" b="1" dirty="0" smtClean="0"/>
              <a:t>Acknowledge Validity</a:t>
            </a:r>
          </a:p>
          <a:p>
            <a:r>
              <a:rPr lang="en-US" sz="2800" b="1" dirty="0" smtClean="0"/>
              <a:t>Take Needed Time</a:t>
            </a:r>
          </a:p>
          <a:p>
            <a:r>
              <a:rPr lang="en-US" sz="2800" b="1" dirty="0" smtClean="0"/>
              <a:t>Thank the Person</a:t>
            </a:r>
          </a:p>
          <a:p>
            <a:endParaRPr lang="en-US" sz="2800" b="1" dirty="0"/>
          </a:p>
          <a:p>
            <a:r>
              <a:rPr lang="en-US" sz="2800" b="1" dirty="0"/>
              <a:t>Best when it follows </a:t>
            </a:r>
            <a:br>
              <a:rPr lang="en-US" sz="2800" b="1" dirty="0"/>
            </a:br>
            <a:r>
              <a:rPr lang="en-US" sz="2800" b="1" dirty="0"/>
              <a:t>self-assessment</a:t>
            </a:r>
            <a:br>
              <a:rPr lang="en-US" sz="2800" b="1" dirty="0"/>
            </a:b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607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of Evaluation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54141"/>
              </p:ext>
            </p:extLst>
          </p:nvPr>
        </p:nvGraphicFramePr>
        <p:xfrm>
          <a:off x="457200" y="1850074"/>
          <a:ext cx="8229600" cy="4206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600" dirty="0" smtClean="0"/>
                        <a:t>Needs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What are the issues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we wanted to address and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how are the issues evolving?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3600" dirty="0" smtClean="0"/>
                        <a:t>Process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How well is the delivery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of the program working?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How  do stakeholders feel?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600" b="1" dirty="0" smtClean="0"/>
                        <a:t>Outcome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Is the program meeting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the stated goals?</a:t>
                      </a:r>
                    </a:p>
                    <a:p>
                      <a:pPr algn="ctr"/>
                      <a:endParaRPr lang="en-US" sz="2000" b="1" baseline="0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3600" b="1" dirty="0" smtClean="0"/>
                        <a:t>Impact</a:t>
                      </a:r>
                      <a:endParaRPr lang="en-US" sz="3600" b="1" baseline="0" dirty="0" smtClean="0"/>
                    </a:p>
                    <a:p>
                      <a:pPr algn="ctr"/>
                      <a:r>
                        <a:rPr lang="en-US" sz="2000" b="1" dirty="0" smtClean="0"/>
                        <a:t>Did the program affect</a:t>
                      </a:r>
                    </a:p>
                    <a:p>
                      <a:pPr algn="ctr"/>
                      <a:r>
                        <a:rPr lang="en-US" sz="2000" b="1" dirty="0" smtClean="0"/>
                        <a:t>the larger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issues?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5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21304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 Manager Made</a:t>
            </a:r>
            <a:br>
              <a:rPr lang="en-US" sz="6000" b="1" dirty="0" smtClean="0"/>
            </a:br>
            <a:r>
              <a:rPr lang="en-US" sz="6000" b="1" dirty="0" smtClean="0"/>
              <a:t>for Excellence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587624"/>
            <a:ext cx="6699250" cy="37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37839">
            <a:off x="457200" y="1254181"/>
            <a:ext cx="8229600" cy="390525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Questions</a:t>
            </a:r>
            <a:br>
              <a:rPr lang="en-US" sz="8000" b="1" dirty="0" smtClean="0"/>
            </a:br>
            <a:r>
              <a:rPr lang="en-US" sz="8000" b="1" dirty="0" smtClean="0"/>
              <a:t>and</a:t>
            </a:r>
            <a:br>
              <a:rPr lang="en-US" sz="8000" b="1" dirty="0" smtClean="0"/>
            </a:br>
            <a:r>
              <a:rPr lang="en-US" sz="8000" b="1" dirty="0" smtClean="0"/>
              <a:t>Comments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6813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1985"/>
            <a:ext cx="8229600" cy="56689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b="1" dirty="0" smtClean="0"/>
              <a:t>Who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9600" b="1" dirty="0" smtClean="0"/>
              <a:t>is in the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9600" b="1" dirty="0" smtClean="0"/>
              <a:t>Room?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70998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3737"/>
            <a:ext cx="8382000" cy="5668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600" b="1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3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/>
              <a:t>Think about an volunteer program that you have led, observed or participated in that achieved excellence in your opinion.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b="1" dirty="0" smtClean="0"/>
          </a:p>
          <a:p>
            <a:pPr marL="0" indent="0" algn="r">
              <a:lnSpc>
                <a:spcPct val="100000"/>
              </a:lnSpc>
              <a:buNone/>
            </a:pPr>
            <a:r>
              <a:rPr lang="en-US" sz="3600" b="1" dirty="0" smtClean="0"/>
              <a:t>What were the characteristics of the program that resulted in the excellence?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7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8229600" cy="59774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Realizing the Mission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Meeting the Needs of Clients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Innovation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Excellent Use of Resources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Great Management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Volunteer Satisfaction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Staff Satisfaction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Organizational Development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6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513425"/>
              </p:ext>
            </p:extLst>
          </p:nvPr>
        </p:nvGraphicFramePr>
        <p:xfrm>
          <a:off x="457200" y="465666"/>
          <a:ext cx="8229600" cy="578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or Project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3" y="1388542"/>
            <a:ext cx="8433759" cy="51360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How will volunteers be involved?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What are the advantages of volunteers having roles?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How much agreement do you have among staff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     volunteer leaders?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How well does the plan reflect volunteer motivation and skills?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How do you close the gaps in motivation and skills?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How will you evaluate outcomes and make adjustments to meet the goals?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1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262"/>
            <a:ext cx="8229600" cy="1143000"/>
          </a:xfrm>
        </p:spPr>
        <p:txBody>
          <a:bodyPr/>
          <a:lstStyle/>
          <a:p>
            <a:r>
              <a:rPr lang="en-US" b="1" dirty="0" smtClean="0"/>
              <a:t>Case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262"/>
            <a:ext cx="8229600" cy="51505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An citywide organization that has built a stellar reputation for planting trees to restore urban tree cover has decided to expand through a program that builds vegetable gardens in people’s backyards and educates families about producing their own food.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Identify volunteer roles in the new program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Identify advantages of engaging volunteers in this program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- Counterpoint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756818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3600" dirty="0" smtClean="0"/>
                        <a:t>Staff</a:t>
                      </a:r>
                    </a:p>
                    <a:p>
                      <a:pPr algn="ctr"/>
                      <a:r>
                        <a:rPr lang="en-US" sz="3600" dirty="0" smtClean="0"/>
                        <a:t>who</a:t>
                      </a:r>
                      <a:r>
                        <a:rPr lang="en-US" sz="3600" baseline="0" dirty="0" smtClean="0"/>
                        <a:t> see the</a:t>
                      </a:r>
                    </a:p>
                    <a:p>
                      <a:pPr algn="ctr"/>
                      <a:r>
                        <a:rPr lang="en-US" sz="3600" baseline="0" dirty="0" smtClean="0"/>
                        <a:t>Upsides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3600" dirty="0" smtClean="0"/>
                        <a:t>Volunteer</a:t>
                      </a:r>
                      <a:r>
                        <a:rPr lang="en-US" sz="3600" baseline="0" dirty="0" smtClean="0"/>
                        <a:t> Leaders</a:t>
                      </a:r>
                    </a:p>
                    <a:p>
                      <a:pPr algn="ctr"/>
                      <a:r>
                        <a:rPr lang="en-US" sz="3600" baseline="0" dirty="0" smtClean="0"/>
                        <a:t>who see the</a:t>
                      </a:r>
                    </a:p>
                    <a:p>
                      <a:pPr algn="ctr"/>
                      <a:r>
                        <a:rPr lang="en-US" sz="3600" baseline="0" dirty="0" smtClean="0"/>
                        <a:t>Upsides</a:t>
                      </a:r>
                    </a:p>
                    <a:p>
                      <a:pPr algn="ctr"/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600" b="1" dirty="0" smtClean="0"/>
                        <a:t>Staff</a:t>
                      </a:r>
                    </a:p>
                    <a:p>
                      <a:pPr algn="ctr"/>
                      <a:r>
                        <a:rPr lang="en-US" sz="3600" b="1" dirty="0" smtClean="0"/>
                        <a:t>who</a:t>
                      </a:r>
                      <a:r>
                        <a:rPr lang="en-US" sz="3600" b="1" baseline="0" dirty="0" smtClean="0"/>
                        <a:t> see the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Downsides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3600" b="1" dirty="0" smtClean="0"/>
                        <a:t>Volunteer</a:t>
                      </a:r>
                      <a:r>
                        <a:rPr lang="en-US" sz="3600" b="1" baseline="0" dirty="0" smtClean="0"/>
                        <a:t> Leaders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who see the</a:t>
                      </a:r>
                    </a:p>
                    <a:p>
                      <a:pPr algn="ctr"/>
                      <a:r>
                        <a:rPr lang="en-US" sz="3600" b="1" baseline="0" dirty="0" smtClean="0"/>
                        <a:t>Downsides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2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8229600" cy="59774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Ideas Need Thorough Vetting</a:t>
            </a:r>
            <a:endParaRPr lang="en-US" sz="36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Multiple Perspectives are Important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Success Requires </a:t>
            </a:r>
            <a:r>
              <a:rPr lang="en-US" sz="3600" b="1" dirty="0"/>
              <a:t>Support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/>
              <a:t>Not Asking Could Create Trouble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 smtClean="0"/>
              <a:t>Other Conclusions?</a:t>
            </a:r>
            <a:endParaRPr lang="en-US" sz="3600" b="1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4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921</TotalTime>
  <Words>439</Words>
  <Application>Microsoft Macintosh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Twilight</vt:lpstr>
      <vt:lpstr>NOVAA Volunteer Management 301: Achieving Excellence!</vt:lpstr>
      <vt:lpstr>PowerPoint Presentation</vt:lpstr>
      <vt:lpstr>PowerPoint Presentation</vt:lpstr>
      <vt:lpstr>PowerPoint Presentation</vt:lpstr>
      <vt:lpstr>PowerPoint Presentation</vt:lpstr>
      <vt:lpstr>Program or Project Planning</vt:lpstr>
      <vt:lpstr>Case Study</vt:lpstr>
      <vt:lpstr>Point - Counterpoint</vt:lpstr>
      <vt:lpstr>PowerPoint Presentation</vt:lpstr>
      <vt:lpstr>PowerPoint Presentation</vt:lpstr>
      <vt:lpstr>PowerPoint Presentation</vt:lpstr>
      <vt:lpstr>Developing Volunteers</vt:lpstr>
      <vt:lpstr>Johari Window</vt:lpstr>
      <vt:lpstr>PowerPoint Presentation</vt:lpstr>
      <vt:lpstr>Giving Feedback  Describe Observations Get Specific Balance the + and Δ Focus on 1-3 Things Be Timely Make it Actionable Consider Feelings Speak Genuinely  Best when it follows  self-assessment  </vt:lpstr>
      <vt:lpstr>Methods of Evaluation</vt:lpstr>
      <vt:lpstr>A Manager Made for Excellence</vt:lpstr>
      <vt:lpstr>Questions and Comments</vt:lpstr>
    </vt:vector>
  </TitlesOfParts>
  <Company>FoodCorps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Management 301: Achieving Excellence!</dc:title>
  <dc:creator>Jim Laden</dc:creator>
  <cp:lastModifiedBy>Jim Laden</cp:lastModifiedBy>
  <cp:revision>29</cp:revision>
  <cp:lastPrinted>2018-03-15T01:13:03Z</cp:lastPrinted>
  <dcterms:created xsi:type="dcterms:W3CDTF">2018-03-14T05:11:20Z</dcterms:created>
  <dcterms:modified xsi:type="dcterms:W3CDTF">2018-03-15T02:12:54Z</dcterms:modified>
</cp:coreProperties>
</file>